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449" r:id="rId46"/>
    <p:sldId id="325" r:id="rId47"/>
    <p:sldId id="45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451" r:id="rId63"/>
    <p:sldId id="289" r:id="rId64"/>
    <p:sldId id="413" r:id="rId65"/>
    <p:sldId id="411" r:id="rId66"/>
    <p:sldId id="300" r:id="rId67"/>
    <p:sldId id="270" r:id="rId68"/>
    <p:sldId id="426" r:id="rId69"/>
    <p:sldId id="418" r:id="rId70"/>
    <p:sldId id="425" r:id="rId71"/>
    <p:sldId id="417" r:id="rId72"/>
    <p:sldId id="416" r:id="rId73"/>
    <p:sldId id="419" r:id="rId74"/>
    <p:sldId id="271" r:id="rId75"/>
    <p:sldId id="427" r:id="rId76"/>
    <p:sldId id="420" r:id="rId77"/>
    <p:sldId id="421" r:id="rId78"/>
    <p:sldId id="422" r:id="rId79"/>
    <p:sldId id="424" r:id="rId80"/>
    <p:sldId id="301" r:id="rId81"/>
    <p:sldId id="317" r:id="rId82"/>
    <p:sldId id="316" r:id="rId83"/>
    <p:sldId id="315" r:id="rId84"/>
    <p:sldId id="318" r:id="rId85"/>
    <p:sldId id="452" r:id="rId86"/>
    <p:sldId id="302" r:id="rId87"/>
    <p:sldId id="320" r:id="rId88"/>
    <p:sldId id="268" r:id="rId89"/>
    <p:sldId id="336" r:id="rId90"/>
    <p:sldId id="415" r:id="rId91"/>
    <p:sldId id="366" r:id="rId92"/>
    <p:sldId id="365" r:id="rId93"/>
    <p:sldId id="377" r:id="rId94"/>
    <p:sldId id="389" r:id="rId95"/>
    <p:sldId id="38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NY"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,z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09014"/>
              </p:ext>
            </p:extLst>
          </p:nvPr>
        </p:nvGraphicFramePr>
        <p:xfrm>
          <a:off x="7021686" y="1881729"/>
          <a:ext cx="43551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78865</TotalTime>
  <Words>10741</Words>
  <Application>Microsoft Office PowerPoint</Application>
  <PresentationFormat>Widescreen</PresentationFormat>
  <Paragraphs>1664</Paragraphs>
  <Slides>95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192</cp:revision>
  <dcterms:created xsi:type="dcterms:W3CDTF">2024-01-27T23:55:18Z</dcterms:created>
  <dcterms:modified xsi:type="dcterms:W3CDTF">2025-04-23T11:10:18Z</dcterms:modified>
</cp:coreProperties>
</file>